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tags/tag19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58" r:id="rId5"/>
    <p:sldId id="260" r:id="rId6"/>
    <p:sldId id="261" r:id="rId7"/>
    <p:sldId id="269" r:id="rId8"/>
    <p:sldId id="267" r:id="rId9"/>
    <p:sldId id="268" r:id="rId10"/>
    <p:sldId id="270" r:id="rId11"/>
    <p:sldId id="262" r:id="rId12"/>
    <p:sldId id="263" r:id="rId13"/>
    <p:sldId id="264" r:id="rId14"/>
    <p:sldId id="266" r:id="rId15"/>
    <p:sldId id="265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04" autoAdjust="0"/>
    <p:restoredTop sz="94660"/>
  </p:normalViewPr>
  <p:slideViewPr>
    <p:cSldViewPr snapToGrid="0">
      <p:cViewPr>
        <p:scale>
          <a:sx n="100" d="100"/>
          <a:sy n="100" d="100"/>
        </p:scale>
        <p:origin x="-112" y="5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3_2">
  <dgm:title val=""/>
  <dgm:desc val=""/>
  <dgm:catLst>
    <dgm:cat type="accent3" pri="13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05922D9-3EB4-4D60-8493-9949AF595E05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bg_accent3_2" csCatId="accent3" phldr="1"/>
      <dgm:spPr/>
      <dgm:t>
        <a:bodyPr/>
        <a:lstStyle/>
        <a:p>
          <a:endParaRPr lang="en-US"/>
        </a:p>
      </dgm:t>
    </dgm:pt>
    <dgm:pt modelId="{D87CD8A8-3162-49BF-9728-DA7186D8E030}">
      <dgm:prSet/>
      <dgm:spPr/>
      <dgm:t>
        <a:bodyPr/>
        <a:lstStyle/>
        <a:p>
          <a:pPr>
            <a:lnSpc>
              <a:spcPct val="100000"/>
            </a:lnSpc>
          </a:pPr>
          <a:r>
            <a:rPr lang="en-CA" dirty="0" err="1"/>
            <a:t>Entreprise</a:t>
          </a:r>
          <a:r>
            <a:rPr lang="en-CA" dirty="0"/>
            <a:t> à </a:t>
          </a:r>
          <a:r>
            <a:rPr lang="en-CA" dirty="0" err="1"/>
            <a:t>entreprises</a:t>
          </a:r>
          <a:endParaRPr lang="en-US" dirty="0"/>
        </a:p>
      </dgm:t>
    </dgm:pt>
    <dgm:pt modelId="{10D513BE-D810-492C-875F-D8987B7DA83D}" type="parTrans" cxnId="{17E32CF3-F48F-4DE4-A843-217332F288AB}">
      <dgm:prSet/>
      <dgm:spPr/>
      <dgm:t>
        <a:bodyPr/>
        <a:lstStyle/>
        <a:p>
          <a:endParaRPr lang="en-US"/>
        </a:p>
      </dgm:t>
    </dgm:pt>
    <dgm:pt modelId="{F7EB4F90-84C3-463C-8290-75A3457CA5B1}" type="sibTrans" cxnId="{17E32CF3-F48F-4DE4-A843-217332F288AB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460D6E6E-C52F-48A4-B825-4A37F3E0E2B2}">
      <dgm:prSet/>
      <dgm:spPr/>
      <dgm:t>
        <a:bodyPr/>
        <a:lstStyle/>
        <a:p>
          <a:pPr>
            <a:lnSpc>
              <a:spcPct val="100000"/>
            </a:lnSpc>
          </a:pPr>
          <a:r>
            <a:rPr lang="en-CA" dirty="0" err="1"/>
            <a:t>Entreprise</a:t>
          </a:r>
          <a:r>
            <a:rPr lang="en-CA" dirty="0"/>
            <a:t> à </a:t>
          </a:r>
          <a:r>
            <a:rPr lang="en-CA" dirty="0" err="1"/>
            <a:t>consommateurs</a:t>
          </a:r>
          <a:endParaRPr lang="en-US" dirty="0"/>
        </a:p>
      </dgm:t>
    </dgm:pt>
    <dgm:pt modelId="{12021B65-EE40-4CC9-BD8D-B588A55D1182}" type="parTrans" cxnId="{D3737FB2-F9BB-4E20-ACC6-304D475E6FC3}">
      <dgm:prSet/>
      <dgm:spPr/>
      <dgm:t>
        <a:bodyPr/>
        <a:lstStyle/>
        <a:p>
          <a:endParaRPr lang="en-US"/>
        </a:p>
      </dgm:t>
    </dgm:pt>
    <dgm:pt modelId="{2818A504-0FB7-47F7-B4AE-CA69202B2DDE}" type="sibTrans" cxnId="{D3737FB2-F9BB-4E20-ACC6-304D475E6FC3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77CD2A63-EA89-4F22-B36F-B94733C2AEBC}">
      <dgm:prSet/>
      <dgm:spPr/>
      <dgm:t>
        <a:bodyPr/>
        <a:lstStyle/>
        <a:p>
          <a:pPr>
            <a:lnSpc>
              <a:spcPct val="100000"/>
            </a:lnSpc>
          </a:pPr>
          <a:endParaRPr lang="en-US" dirty="0"/>
        </a:p>
        <a:p>
          <a:pPr>
            <a:lnSpc>
              <a:spcPct val="100000"/>
            </a:lnSpc>
          </a:pPr>
          <a:r>
            <a:rPr lang="en-US" dirty="0"/>
            <a:t>Application</a:t>
          </a:r>
        </a:p>
      </dgm:t>
    </dgm:pt>
    <dgm:pt modelId="{EC6BB7EF-DDF7-407E-8BB0-F10CEA3CD859}" type="parTrans" cxnId="{A543B7AA-4BE1-44F5-B19C-6A782347A9A4}">
      <dgm:prSet/>
      <dgm:spPr/>
      <dgm:t>
        <a:bodyPr/>
        <a:lstStyle/>
        <a:p>
          <a:endParaRPr lang="en-US"/>
        </a:p>
      </dgm:t>
    </dgm:pt>
    <dgm:pt modelId="{BDB38227-183E-4191-8B50-A975F1F3D9E6}" type="sibTrans" cxnId="{A543B7AA-4BE1-44F5-B19C-6A782347A9A4}">
      <dgm:prSet/>
      <dgm:spPr/>
      <dgm:t>
        <a:bodyPr/>
        <a:lstStyle/>
        <a:p>
          <a:endParaRPr lang="en-US"/>
        </a:p>
      </dgm:t>
    </dgm:pt>
    <dgm:pt modelId="{16B0C289-E171-4C4B-8378-472B555EC77B}" type="pres">
      <dgm:prSet presAssocID="{105922D9-3EB4-4D60-8493-9949AF595E05}" presName="root" presStyleCnt="0">
        <dgm:presLayoutVars>
          <dgm:dir/>
          <dgm:resizeHandles val="exact"/>
        </dgm:presLayoutVars>
      </dgm:prSet>
      <dgm:spPr/>
    </dgm:pt>
    <dgm:pt modelId="{FF052EEA-FE02-48C6-A29B-2248AC66613E}" type="pres">
      <dgm:prSet presAssocID="{105922D9-3EB4-4D60-8493-9949AF595E05}" presName="container" presStyleCnt="0">
        <dgm:presLayoutVars>
          <dgm:dir/>
          <dgm:resizeHandles val="exact"/>
        </dgm:presLayoutVars>
      </dgm:prSet>
      <dgm:spPr/>
    </dgm:pt>
    <dgm:pt modelId="{910A1F53-BF23-4430-9439-C4DA52BFE866}" type="pres">
      <dgm:prSet presAssocID="{D87CD8A8-3162-49BF-9728-DA7186D8E030}" presName="compNode" presStyleCnt="0"/>
      <dgm:spPr/>
    </dgm:pt>
    <dgm:pt modelId="{D792F70F-F829-4D79-8D67-C6673027616D}" type="pres">
      <dgm:prSet presAssocID="{D87CD8A8-3162-49BF-9728-DA7186D8E030}" presName="iconBgRect" presStyleLbl="bgShp" presStyleIdx="0" presStyleCnt="3" custLinFactY="-15831" custLinFactNeighborX="-54818" custLinFactNeighborY="-100000"/>
      <dgm:spPr/>
    </dgm:pt>
    <dgm:pt modelId="{9294D0C8-0F5E-4585-9BCC-872C22E33B97}" type="pres">
      <dgm:prSet presAssocID="{D87CD8A8-3162-49BF-9728-DA7186D8E030}" presName="iconRect" presStyleLbl="node1" presStyleIdx="0" presStyleCnt="3" custLinFactY="-99709" custLinFactNeighborX="-94513" custLinFactNeighborY="-100000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andshake"/>
        </a:ext>
      </dgm:extLst>
    </dgm:pt>
    <dgm:pt modelId="{A513DE3F-798D-4091-B880-6E71FD2F69C2}" type="pres">
      <dgm:prSet presAssocID="{D87CD8A8-3162-49BF-9728-DA7186D8E030}" presName="spaceRect" presStyleCnt="0"/>
      <dgm:spPr/>
    </dgm:pt>
    <dgm:pt modelId="{C4BD12FF-4132-4E12-A73F-214686A400E8}" type="pres">
      <dgm:prSet presAssocID="{D87CD8A8-3162-49BF-9728-DA7186D8E030}" presName="textRect" presStyleLbl="revTx" presStyleIdx="0" presStyleCnt="3" custLinFactY="-15831" custLinFactNeighborX="-23256" custLinFactNeighborY="-100000">
        <dgm:presLayoutVars>
          <dgm:chMax val="1"/>
          <dgm:chPref val="1"/>
        </dgm:presLayoutVars>
      </dgm:prSet>
      <dgm:spPr/>
    </dgm:pt>
    <dgm:pt modelId="{CD3EAEED-490A-46EA-92BA-DA84B772BAE0}" type="pres">
      <dgm:prSet presAssocID="{F7EB4F90-84C3-463C-8290-75A3457CA5B1}" presName="sibTrans" presStyleLbl="sibTrans2D1" presStyleIdx="0" presStyleCnt="0"/>
      <dgm:spPr/>
    </dgm:pt>
    <dgm:pt modelId="{3E803679-00CD-4C51-B130-A7472CC3608D}" type="pres">
      <dgm:prSet presAssocID="{460D6E6E-C52F-48A4-B825-4A37F3E0E2B2}" presName="compNode" presStyleCnt="0"/>
      <dgm:spPr/>
    </dgm:pt>
    <dgm:pt modelId="{F0A48CFE-08F3-4742-AA36-6C1180AF6DE5}" type="pres">
      <dgm:prSet presAssocID="{460D6E6E-C52F-48A4-B825-4A37F3E0E2B2}" presName="iconBgRect" presStyleLbl="bgShp" presStyleIdx="1" presStyleCnt="3" custLinFactX="-200000" custLinFactNeighborX="-252231" custLinFactNeighborY="20943"/>
      <dgm:spPr/>
    </dgm:pt>
    <dgm:pt modelId="{F076644E-5DE3-49D5-835C-AB357D9AEE3D}" type="pres">
      <dgm:prSet presAssocID="{460D6E6E-C52F-48A4-B825-4A37F3E0E2B2}" presName="iconRect" presStyleLbl="node1" presStyleIdx="1" presStyleCnt="3" custLinFactX="-381090" custLinFactNeighborX="-400000" custLinFactNeighborY="36111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iefcase"/>
        </a:ext>
      </dgm:extLst>
    </dgm:pt>
    <dgm:pt modelId="{184E18DB-623B-41E2-B97B-B1F3F9045B96}" type="pres">
      <dgm:prSet presAssocID="{460D6E6E-C52F-48A4-B825-4A37F3E0E2B2}" presName="spaceRect" presStyleCnt="0"/>
      <dgm:spPr/>
    </dgm:pt>
    <dgm:pt modelId="{A0F6170F-54B0-453F-84D7-A403319D89DB}" type="pres">
      <dgm:prSet presAssocID="{460D6E6E-C52F-48A4-B825-4A37F3E0E2B2}" presName="textRect" presStyleLbl="revTx" presStyleIdx="1" presStyleCnt="3" custLinFactX="-92195" custLinFactNeighborX="-100000" custLinFactNeighborY="20943">
        <dgm:presLayoutVars>
          <dgm:chMax val="1"/>
          <dgm:chPref val="1"/>
        </dgm:presLayoutVars>
      </dgm:prSet>
      <dgm:spPr/>
    </dgm:pt>
    <dgm:pt modelId="{39F59CB9-8C10-4829-8A3C-CC2C23476098}" type="pres">
      <dgm:prSet presAssocID="{2818A504-0FB7-47F7-B4AE-CA69202B2DDE}" presName="sibTrans" presStyleLbl="sibTrans2D1" presStyleIdx="0" presStyleCnt="0"/>
      <dgm:spPr/>
    </dgm:pt>
    <dgm:pt modelId="{33011740-F55D-4650-B8C2-08FAF354555D}" type="pres">
      <dgm:prSet presAssocID="{77CD2A63-EA89-4F22-B36F-B94733C2AEBC}" presName="compNode" presStyleCnt="0"/>
      <dgm:spPr/>
    </dgm:pt>
    <dgm:pt modelId="{1D1E4AAE-76E8-4979-B7B2-7A42E9AC4718}" type="pres">
      <dgm:prSet presAssocID="{77CD2A63-EA89-4F22-B36F-B94733C2AEBC}" presName="iconBgRect" presStyleLbl="bgShp" presStyleIdx="2" presStyleCnt="3" custLinFactNeighborX="-51167" custLinFactNeighborY="15832"/>
      <dgm:spPr/>
    </dgm:pt>
    <dgm:pt modelId="{A97A2FAB-C0BE-441F-B737-DC4712E5B0BB}" type="pres">
      <dgm:prSet presAssocID="{77CD2A63-EA89-4F22-B36F-B94733C2AEBC}" presName="iconRect" presStyleLbl="node1" presStyleIdx="2" presStyleCnt="3" custLinFactNeighborX="-89600" custLinFactNeighborY="2729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mart Phone"/>
        </a:ext>
      </dgm:extLst>
    </dgm:pt>
    <dgm:pt modelId="{721505ED-AE7C-4436-B28F-6BC95F46F9D1}" type="pres">
      <dgm:prSet presAssocID="{77CD2A63-EA89-4F22-B36F-B94733C2AEBC}" presName="spaceRect" presStyleCnt="0"/>
      <dgm:spPr/>
    </dgm:pt>
    <dgm:pt modelId="{D65607AD-6D63-40E7-9E62-E5925484BB43}" type="pres">
      <dgm:prSet presAssocID="{77CD2A63-EA89-4F22-B36F-B94733C2AEBC}" presName="textRect" presStyleLbl="revTx" presStyleIdx="2" presStyleCnt="3" custLinFactNeighborX="-22047" custLinFactNeighborY="-6964">
        <dgm:presLayoutVars>
          <dgm:chMax val="1"/>
          <dgm:chPref val="1"/>
        </dgm:presLayoutVars>
      </dgm:prSet>
      <dgm:spPr/>
    </dgm:pt>
  </dgm:ptLst>
  <dgm:cxnLst>
    <dgm:cxn modelId="{0BAB010E-74FA-4433-AF63-3F9FD3A3AFE0}" type="presOf" srcId="{F7EB4F90-84C3-463C-8290-75A3457CA5B1}" destId="{CD3EAEED-490A-46EA-92BA-DA84B772BAE0}" srcOrd="0" destOrd="0" presId="urn:microsoft.com/office/officeart/2018/2/layout/IconCircleList"/>
    <dgm:cxn modelId="{70576C48-7120-411A-AB0B-7397E05FFE2A}" type="presOf" srcId="{D87CD8A8-3162-49BF-9728-DA7186D8E030}" destId="{C4BD12FF-4132-4E12-A73F-214686A400E8}" srcOrd="0" destOrd="0" presId="urn:microsoft.com/office/officeart/2018/2/layout/IconCircleList"/>
    <dgm:cxn modelId="{A543B7AA-4BE1-44F5-B19C-6A782347A9A4}" srcId="{105922D9-3EB4-4D60-8493-9949AF595E05}" destId="{77CD2A63-EA89-4F22-B36F-B94733C2AEBC}" srcOrd="2" destOrd="0" parTransId="{EC6BB7EF-DDF7-407E-8BB0-F10CEA3CD859}" sibTransId="{BDB38227-183E-4191-8B50-A975F1F3D9E6}"/>
    <dgm:cxn modelId="{BEC374AB-0097-43C9-987C-8F7B2A56108D}" type="presOf" srcId="{77CD2A63-EA89-4F22-B36F-B94733C2AEBC}" destId="{D65607AD-6D63-40E7-9E62-E5925484BB43}" srcOrd="0" destOrd="0" presId="urn:microsoft.com/office/officeart/2018/2/layout/IconCircleList"/>
    <dgm:cxn modelId="{D3737FB2-F9BB-4E20-ACC6-304D475E6FC3}" srcId="{105922D9-3EB4-4D60-8493-9949AF595E05}" destId="{460D6E6E-C52F-48A4-B825-4A37F3E0E2B2}" srcOrd="1" destOrd="0" parTransId="{12021B65-EE40-4CC9-BD8D-B588A55D1182}" sibTransId="{2818A504-0FB7-47F7-B4AE-CA69202B2DDE}"/>
    <dgm:cxn modelId="{1EE602B4-ABBC-4D7D-8160-CA993F862326}" type="presOf" srcId="{105922D9-3EB4-4D60-8493-9949AF595E05}" destId="{16B0C289-E171-4C4B-8378-472B555EC77B}" srcOrd="0" destOrd="0" presId="urn:microsoft.com/office/officeart/2018/2/layout/IconCircleList"/>
    <dgm:cxn modelId="{369D7FE1-2FA6-4D13-8EE1-FE4A68B6BD69}" type="presOf" srcId="{460D6E6E-C52F-48A4-B825-4A37F3E0E2B2}" destId="{A0F6170F-54B0-453F-84D7-A403319D89DB}" srcOrd="0" destOrd="0" presId="urn:microsoft.com/office/officeart/2018/2/layout/IconCircleList"/>
    <dgm:cxn modelId="{49926FF2-4DEB-49AA-B101-ECEEEF8A51EF}" type="presOf" srcId="{2818A504-0FB7-47F7-B4AE-CA69202B2DDE}" destId="{39F59CB9-8C10-4829-8A3C-CC2C23476098}" srcOrd="0" destOrd="0" presId="urn:microsoft.com/office/officeart/2018/2/layout/IconCircleList"/>
    <dgm:cxn modelId="{17E32CF3-F48F-4DE4-A843-217332F288AB}" srcId="{105922D9-3EB4-4D60-8493-9949AF595E05}" destId="{D87CD8A8-3162-49BF-9728-DA7186D8E030}" srcOrd="0" destOrd="0" parTransId="{10D513BE-D810-492C-875F-D8987B7DA83D}" sibTransId="{F7EB4F90-84C3-463C-8290-75A3457CA5B1}"/>
    <dgm:cxn modelId="{0EB888AC-6C84-42D5-9F96-579086FF68FC}" type="presParOf" srcId="{16B0C289-E171-4C4B-8378-472B555EC77B}" destId="{FF052EEA-FE02-48C6-A29B-2248AC66613E}" srcOrd="0" destOrd="0" presId="urn:microsoft.com/office/officeart/2018/2/layout/IconCircleList"/>
    <dgm:cxn modelId="{C9757BE8-11A2-4621-B8CD-B1D146848D63}" type="presParOf" srcId="{FF052EEA-FE02-48C6-A29B-2248AC66613E}" destId="{910A1F53-BF23-4430-9439-C4DA52BFE866}" srcOrd="0" destOrd="0" presId="urn:microsoft.com/office/officeart/2018/2/layout/IconCircleList"/>
    <dgm:cxn modelId="{4313FBC4-3221-498D-8299-BA20D85BC468}" type="presParOf" srcId="{910A1F53-BF23-4430-9439-C4DA52BFE866}" destId="{D792F70F-F829-4D79-8D67-C6673027616D}" srcOrd="0" destOrd="0" presId="urn:microsoft.com/office/officeart/2018/2/layout/IconCircleList"/>
    <dgm:cxn modelId="{7AFF8433-8CAE-459A-AF79-3F3248FD6046}" type="presParOf" srcId="{910A1F53-BF23-4430-9439-C4DA52BFE866}" destId="{9294D0C8-0F5E-4585-9BCC-872C22E33B97}" srcOrd="1" destOrd="0" presId="urn:microsoft.com/office/officeart/2018/2/layout/IconCircleList"/>
    <dgm:cxn modelId="{154374F5-2FB7-460B-AF53-E9C903CB4A93}" type="presParOf" srcId="{910A1F53-BF23-4430-9439-C4DA52BFE866}" destId="{A513DE3F-798D-4091-B880-6E71FD2F69C2}" srcOrd="2" destOrd="0" presId="urn:microsoft.com/office/officeart/2018/2/layout/IconCircleList"/>
    <dgm:cxn modelId="{C5DC7FFC-09D9-4F98-A767-267E3BF1AD75}" type="presParOf" srcId="{910A1F53-BF23-4430-9439-C4DA52BFE866}" destId="{C4BD12FF-4132-4E12-A73F-214686A400E8}" srcOrd="3" destOrd="0" presId="urn:microsoft.com/office/officeart/2018/2/layout/IconCircleList"/>
    <dgm:cxn modelId="{4F5F0727-4256-459F-960C-D87133FA88BE}" type="presParOf" srcId="{FF052EEA-FE02-48C6-A29B-2248AC66613E}" destId="{CD3EAEED-490A-46EA-92BA-DA84B772BAE0}" srcOrd="1" destOrd="0" presId="urn:microsoft.com/office/officeart/2018/2/layout/IconCircleList"/>
    <dgm:cxn modelId="{69D4FD7F-1561-48BD-80C2-A8792E233D65}" type="presParOf" srcId="{FF052EEA-FE02-48C6-A29B-2248AC66613E}" destId="{3E803679-00CD-4C51-B130-A7472CC3608D}" srcOrd="2" destOrd="0" presId="urn:microsoft.com/office/officeart/2018/2/layout/IconCircleList"/>
    <dgm:cxn modelId="{111128A9-A518-491F-BB9C-BF3CEA890C1D}" type="presParOf" srcId="{3E803679-00CD-4C51-B130-A7472CC3608D}" destId="{F0A48CFE-08F3-4742-AA36-6C1180AF6DE5}" srcOrd="0" destOrd="0" presId="urn:microsoft.com/office/officeart/2018/2/layout/IconCircleList"/>
    <dgm:cxn modelId="{AD700BCE-AD80-43F4-B6A5-D691BA8DC6A0}" type="presParOf" srcId="{3E803679-00CD-4C51-B130-A7472CC3608D}" destId="{F076644E-5DE3-49D5-835C-AB357D9AEE3D}" srcOrd="1" destOrd="0" presId="urn:microsoft.com/office/officeart/2018/2/layout/IconCircleList"/>
    <dgm:cxn modelId="{D45B1573-D245-4BE3-A28F-55A146676236}" type="presParOf" srcId="{3E803679-00CD-4C51-B130-A7472CC3608D}" destId="{184E18DB-623B-41E2-B97B-B1F3F9045B96}" srcOrd="2" destOrd="0" presId="urn:microsoft.com/office/officeart/2018/2/layout/IconCircleList"/>
    <dgm:cxn modelId="{7A5C3D1B-57D2-4EAE-A255-FBE35FF66C21}" type="presParOf" srcId="{3E803679-00CD-4C51-B130-A7472CC3608D}" destId="{A0F6170F-54B0-453F-84D7-A403319D89DB}" srcOrd="3" destOrd="0" presId="urn:microsoft.com/office/officeart/2018/2/layout/IconCircleList"/>
    <dgm:cxn modelId="{E9A9A33E-79F2-4153-9D4B-FB71DECF9283}" type="presParOf" srcId="{FF052EEA-FE02-48C6-A29B-2248AC66613E}" destId="{39F59CB9-8C10-4829-8A3C-CC2C23476098}" srcOrd="3" destOrd="0" presId="urn:microsoft.com/office/officeart/2018/2/layout/IconCircleList"/>
    <dgm:cxn modelId="{F48A7A0F-6443-4EF6-B8B4-91DFC4BA986E}" type="presParOf" srcId="{FF052EEA-FE02-48C6-A29B-2248AC66613E}" destId="{33011740-F55D-4650-B8C2-08FAF354555D}" srcOrd="4" destOrd="0" presId="urn:microsoft.com/office/officeart/2018/2/layout/IconCircleList"/>
    <dgm:cxn modelId="{6F137A69-B9EB-451F-8367-33D5484A52B2}" type="presParOf" srcId="{33011740-F55D-4650-B8C2-08FAF354555D}" destId="{1D1E4AAE-76E8-4979-B7B2-7A42E9AC4718}" srcOrd="0" destOrd="0" presId="urn:microsoft.com/office/officeart/2018/2/layout/IconCircleList"/>
    <dgm:cxn modelId="{0FA912B1-5A45-4C92-987C-F526351A67A2}" type="presParOf" srcId="{33011740-F55D-4650-B8C2-08FAF354555D}" destId="{A97A2FAB-C0BE-441F-B737-DC4712E5B0BB}" srcOrd="1" destOrd="0" presId="urn:microsoft.com/office/officeart/2018/2/layout/IconCircleList"/>
    <dgm:cxn modelId="{98A7C5B1-7694-44CD-B7A4-A77380519395}" type="presParOf" srcId="{33011740-F55D-4650-B8C2-08FAF354555D}" destId="{721505ED-AE7C-4436-B28F-6BC95F46F9D1}" srcOrd="2" destOrd="0" presId="urn:microsoft.com/office/officeart/2018/2/layout/IconCircleList"/>
    <dgm:cxn modelId="{4FA81E84-C36E-4613-9EB5-79413270169A}" type="presParOf" srcId="{33011740-F55D-4650-B8C2-08FAF354555D}" destId="{D65607AD-6D63-40E7-9E62-E5925484BB43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6916807-74AB-43EE-A467-3B45AC71C880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968D9241-8601-406B-99CC-AF0C0C5F5AC4}">
      <dgm:prSet/>
      <dgm:spPr/>
      <dgm:t>
        <a:bodyPr/>
        <a:lstStyle/>
        <a:p>
          <a:pPr algn="ctr"/>
          <a:endParaRPr lang="en-US" dirty="0"/>
        </a:p>
      </dgm:t>
    </dgm:pt>
    <dgm:pt modelId="{9D79179A-269E-44A6-B830-DFE38011C977}" type="parTrans" cxnId="{93278D7E-4971-42C6-81B8-EA1DC095BD64}">
      <dgm:prSet/>
      <dgm:spPr/>
      <dgm:t>
        <a:bodyPr/>
        <a:lstStyle/>
        <a:p>
          <a:endParaRPr lang="en-US"/>
        </a:p>
      </dgm:t>
    </dgm:pt>
    <dgm:pt modelId="{1C49642D-DE85-4A38-8CC9-EF8AE650FD30}" type="sibTrans" cxnId="{93278D7E-4971-42C6-81B8-EA1DC095BD64}">
      <dgm:prSet/>
      <dgm:spPr/>
      <dgm:t>
        <a:bodyPr/>
        <a:lstStyle/>
        <a:p>
          <a:endParaRPr lang="en-US"/>
        </a:p>
      </dgm:t>
    </dgm:pt>
    <dgm:pt modelId="{74EADE69-6EE6-4418-97E7-CBF676EABB71}">
      <dgm:prSet custT="1"/>
      <dgm:spPr/>
      <dgm:t>
        <a:bodyPr/>
        <a:lstStyle/>
        <a:p>
          <a:pPr algn="ctr"/>
          <a:r>
            <a:rPr lang="fr-CA" sz="4000" noProof="0" dirty="0"/>
            <a:t>Nous sommes à la recherche de développeurs</a:t>
          </a:r>
        </a:p>
        <a:p>
          <a:pPr algn="ctr"/>
          <a:endParaRPr lang="fr-CA" sz="3000" noProof="0" dirty="0"/>
        </a:p>
      </dgm:t>
    </dgm:pt>
    <dgm:pt modelId="{BF4250F2-9331-4315-A8ED-4B3E10D800DB}" type="parTrans" cxnId="{B008EBE5-FD8F-47BC-AB63-A4FFDE93129D}">
      <dgm:prSet/>
      <dgm:spPr/>
      <dgm:t>
        <a:bodyPr/>
        <a:lstStyle/>
        <a:p>
          <a:endParaRPr lang="en-US"/>
        </a:p>
      </dgm:t>
    </dgm:pt>
    <dgm:pt modelId="{F238E7A3-F57A-411C-AE0A-C7871AA10ECA}" type="sibTrans" cxnId="{B008EBE5-FD8F-47BC-AB63-A4FFDE93129D}">
      <dgm:prSet/>
      <dgm:spPr/>
      <dgm:t>
        <a:bodyPr/>
        <a:lstStyle/>
        <a:p>
          <a:endParaRPr lang="en-US"/>
        </a:p>
      </dgm:t>
    </dgm:pt>
    <dgm:pt modelId="{E7392342-8630-4A0C-A45E-24D10B6B363E}">
      <dgm:prSet/>
      <dgm:spPr/>
      <dgm:t>
        <a:bodyPr/>
        <a:lstStyle/>
        <a:p>
          <a:pPr algn="ctr"/>
          <a:endParaRPr lang="en-US" dirty="0"/>
        </a:p>
      </dgm:t>
    </dgm:pt>
    <dgm:pt modelId="{0F425C5E-77E3-484E-BC5B-7FFBFB2F1E7A}" type="parTrans" cxnId="{BEEC5624-F4E8-4649-B3A0-9014FDA71EAC}">
      <dgm:prSet/>
      <dgm:spPr/>
      <dgm:t>
        <a:bodyPr/>
        <a:lstStyle/>
        <a:p>
          <a:endParaRPr lang="en-US"/>
        </a:p>
      </dgm:t>
    </dgm:pt>
    <dgm:pt modelId="{10172856-9B44-4AFC-8656-91CFFB985B36}" type="sibTrans" cxnId="{BEEC5624-F4E8-4649-B3A0-9014FDA71EAC}">
      <dgm:prSet/>
      <dgm:spPr/>
      <dgm:t>
        <a:bodyPr/>
        <a:lstStyle/>
        <a:p>
          <a:endParaRPr lang="en-US"/>
        </a:p>
      </dgm:t>
    </dgm:pt>
    <dgm:pt modelId="{475BA04C-7B91-42E5-9859-2FA7392E72FF}" type="pres">
      <dgm:prSet presAssocID="{A6916807-74AB-43EE-A467-3B45AC71C880}" presName="vert0" presStyleCnt="0">
        <dgm:presLayoutVars>
          <dgm:dir/>
          <dgm:animOne val="branch"/>
          <dgm:animLvl val="lvl"/>
        </dgm:presLayoutVars>
      </dgm:prSet>
      <dgm:spPr/>
    </dgm:pt>
    <dgm:pt modelId="{B346318A-8E9F-40FC-AE04-B02D4AF4F25A}" type="pres">
      <dgm:prSet presAssocID="{968D9241-8601-406B-99CC-AF0C0C5F5AC4}" presName="thickLine" presStyleLbl="alignNode1" presStyleIdx="0" presStyleCnt="3"/>
      <dgm:spPr/>
    </dgm:pt>
    <dgm:pt modelId="{97968699-179A-4708-96CF-16B3E2D86EFF}" type="pres">
      <dgm:prSet presAssocID="{968D9241-8601-406B-99CC-AF0C0C5F5AC4}" presName="horz1" presStyleCnt="0"/>
      <dgm:spPr/>
    </dgm:pt>
    <dgm:pt modelId="{A96F795A-BF40-4A99-A81F-BF215C6D6E98}" type="pres">
      <dgm:prSet presAssocID="{968D9241-8601-406B-99CC-AF0C0C5F5AC4}" presName="tx1" presStyleLbl="revTx" presStyleIdx="0" presStyleCnt="3"/>
      <dgm:spPr/>
    </dgm:pt>
    <dgm:pt modelId="{B4F4604E-6D2E-40BC-BA69-2C32CD20E14E}" type="pres">
      <dgm:prSet presAssocID="{968D9241-8601-406B-99CC-AF0C0C5F5AC4}" presName="vert1" presStyleCnt="0"/>
      <dgm:spPr/>
    </dgm:pt>
    <dgm:pt modelId="{5553DAB7-3505-4CB8-9EA4-2BA3D539874E}" type="pres">
      <dgm:prSet presAssocID="{74EADE69-6EE6-4418-97E7-CBF676EABB71}" presName="thickLine" presStyleLbl="alignNode1" presStyleIdx="1" presStyleCnt="3"/>
      <dgm:spPr/>
    </dgm:pt>
    <dgm:pt modelId="{8B23557F-DB85-461E-9FB0-DEE0D19EB03C}" type="pres">
      <dgm:prSet presAssocID="{74EADE69-6EE6-4418-97E7-CBF676EABB71}" presName="horz1" presStyleCnt="0"/>
      <dgm:spPr/>
    </dgm:pt>
    <dgm:pt modelId="{E8D20147-4729-4C4C-8E50-B985A946EF60}" type="pres">
      <dgm:prSet presAssocID="{74EADE69-6EE6-4418-97E7-CBF676EABB71}" presName="tx1" presStyleLbl="revTx" presStyleIdx="1" presStyleCnt="3"/>
      <dgm:spPr/>
    </dgm:pt>
    <dgm:pt modelId="{57B632C8-1A53-41E7-BDCF-E6BB926926A7}" type="pres">
      <dgm:prSet presAssocID="{74EADE69-6EE6-4418-97E7-CBF676EABB71}" presName="vert1" presStyleCnt="0"/>
      <dgm:spPr/>
    </dgm:pt>
    <dgm:pt modelId="{8B260B94-34B5-4013-A313-2A441799BD79}" type="pres">
      <dgm:prSet presAssocID="{E7392342-8630-4A0C-A45E-24D10B6B363E}" presName="thickLine" presStyleLbl="alignNode1" presStyleIdx="2" presStyleCnt="3"/>
      <dgm:spPr/>
    </dgm:pt>
    <dgm:pt modelId="{D577C198-3DA6-4B3F-A519-8CFC53EEA5DE}" type="pres">
      <dgm:prSet presAssocID="{E7392342-8630-4A0C-A45E-24D10B6B363E}" presName="horz1" presStyleCnt="0"/>
      <dgm:spPr/>
    </dgm:pt>
    <dgm:pt modelId="{1B214C9E-711E-44FB-96C5-36E30054F904}" type="pres">
      <dgm:prSet presAssocID="{E7392342-8630-4A0C-A45E-24D10B6B363E}" presName="tx1" presStyleLbl="revTx" presStyleIdx="2" presStyleCnt="3"/>
      <dgm:spPr/>
    </dgm:pt>
    <dgm:pt modelId="{CABA6EB2-2DEE-4785-8449-F2BDF8C3AC38}" type="pres">
      <dgm:prSet presAssocID="{E7392342-8630-4A0C-A45E-24D10B6B363E}" presName="vert1" presStyleCnt="0"/>
      <dgm:spPr/>
    </dgm:pt>
  </dgm:ptLst>
  <dgm:cxnLst>
    <dgm:cxn modelId="{021EDF13-6EB6-49B5-BAC5-83D0E3950D78}" type="presOf" srcId="{74EADE69-6EE6-4418-97E7-CBF676EABB71}" destId="{E8D20147-4729-4C4C-8E50-B985A946EF60}" srcOrd="0" destOrd="0" presId="urn:microsoft.com/office/officeart/2008/layout/LinedList"/>
    <dgm:cxn modelId="{BEEC5624-F4E8-4649-B3A0-9014FDA71EAC}" srcId="{A6916807-74AB-43EE-A467-3B45AC71C880}" destId="{E7392342-8630-4A0C-A45E-24D10B6B363E}" srcOrd="2" destOrd="0" parTransId="{0F425C5E-77E3-484E-BC5B-7FFBFB2F1E7A}" sibTransId="{10172856-9B44-4AFC-8656-91CFFB985B36}"/>
    <dgm:cxn modelId="{A3E3AB33-CAD2-4A4E-93EA-FBACD6759666}" type="presOf" srcId="{A6916807-74AB-43EE-A467-3B45AC71C880}" destId="{475BA04C-7B91-42E5-9859-2FA7392E72FF}" srcOrd="0" destOrd="0" presId="urn:microsoft.com/office/officeart/2008/layout/LinedList"/>
    <dgm:cxn modelId="{93278D7E-4971-42C6-81B8-EA1DC095BD64}" srcId="{A6916807-74AB-43EE-A467-3B45AC71C880}" destId="{968D9241-8601-406B-99CC-AF0C0C5F5AC4}" srcOrd="0" destOrd="0" parTransId="{9D79179A-269E-44A6-B830-DFE38011C977}" sibTransId="{1C49642D-DE85-4A38-8CC9-EF8AE650FD30}"/>
    <dgm:cxn modelId="{D092C4D7-1B71-407A-9075-42BCBD48DC66}" type="presOf" srcId="{968D9241-8601-406B-99CC-AF0C0C5F5AC4}" destId="{A96F795A-BF40-4A99-A81F-BF215C6D6E98}" srcOrd="0" destOrd="0" presId="urn:microsoft.com/office/officeart/2008/layout/LinedList"/>
    <dgm:cxn modelId="{B008EBE5-FD8F-47BC-AB63-A4FFDE93129D}" srcId="{A6916807-74AB-43EE-A467-3B45AC71C880}" destId="{74EADE69-6EE6-4418-97E7-CBF676EABB71}" srcOrd="1" destOrd="0" parTransId="{BF4250F2-9331-4315-A8ED-4B3E10D800DB}" sibTransId="{F238E7A3-F57A-411C-AE0A-C7871AA10ECA}"/>
    <dgm:cxn modelId="{86A17AEB-A640-4BC9-8F8A-991B769A52BC}" type="presOf" srcId="{E7392342-8630-4A0C-A45E-24D10B6B363E}" destId="{1B214C9E-711E-44FB-96C5-36E30054F904}" srcOrd="0" destOrd="0" presId="urn:microsoft.com/office/officeart/2008/layout/LinedList"/>
    <dgm:cxn modelId="{75B72CA7-6967-45EF-89DF-30B919C22131}" type="presParOf" srcId="{475BA04C-7B91-42E5-9859-2FA7392E72FF}" destId="{B346318A-8E9F-40FC-AE04-B02D4AF4F25A}" srcOrd="0" destOrd="0" presId="urn:microsoft.com/office/officeart/2008/layout/LinedList"/>
    <dgm:cxn modelId="{DEC13A46-A8DA-47B3-BECE-B02F6085595D}" type="presParOf" srcId="{475BA04C-7B91-42E5-9859-2FA7392E72FF}" destId="{97968699-179A-4708-96CF-16B3E2D86EFF}" srcOrd="1" destOrd="0" presId="urn:microsoft.com/office/officeart/2008/layout/LinedList"/>
    <dgm:cxn modelId="{55B8DFE0-92C3-4F41-9ECD-8B2FF5AF7C4B}" type="presParOf" srcId="{97968699-179A-4708-96CF-16B3E2D86EFF}" destId="{A96F795A-BF40-4A99-A81F-BF215C6D6E98}" srcOrd="0" destOrd="0" presId="urn:microsoft.com/office/officeart/2008/layout/LinedList"/>
    <dgm:cxn modelId="{BF902C9A-841D-4C05-852E-1D7E59553830}" type="presParOf" srcId="{97968699-179A-4708-96CF-16B3E2D86EFF}" destId="{B4F4604E-6D2E-40BC-BA69-2C32CD20E14E}" srcOrd="1" destOrd="0" presId="urn:microsoft.com/office/officeart/2008/layout/LinedList"/>
    <dgm:cxn modelId="{98D53C12-D445-4CD5-9EEB-A214B63FA602}" type="presParOf" srcId="{475BA04C-7B91-42E5-9859-2FA7392E72FF}" destId="{5553DAB7-3505-4CB8-9EA4-2BA3D539874E}" srcOrd="2" destOrd="0" presId="urn:microsoft.com/office/officeart/2008/layout/LinedList"/>
    <dgm:cxn modelId="{7CF86ECC-3A00-4730-8B33-A48543BD0390}" type="presParOf" srcId="{475BA04C-7B91-42E5-9859-2FA7392E72FF}" destId="{8B23557F-DB85-461E-9FB0-DEE0D19EB03C}" srcOrd="3" destOrd="0" presId="urn:microsoft.com/office/officeart/2008/layout/LinedList"/>
    <dgm:cxn modelId="{C1C124A0-3D41-44BC-BC09-CEBCBA41D58E}" type="presParOf" srcId="{8B23557F-DB85-461E-9FB0-DEE0D19EB03C}" destId="{E8D20147-4729-4C4C-8E50-B985A946EF60}" srcOrd="0" destOrd="0" presId="urn:microsoft.com/office/officeart/2008/layout/LinedList"/>
    <dgm:cxn modelId="{6B3D14B1-A2CE-4D5A-A3B9-A47221336125}" type="presParOf" srcId="{8B23557F-DB85-461E-9FB0-DEE0D19EB03C}" destId="{57B632C8-1A53-41E7-BDCF-E6BB926926A7}" srcOrd="1" destOrd="0" presId="urn:microsoft.com/office/officeart/2008/layout/LinedList"/>
    <dgm:cxn modelId="{51B381EA-6FBD-4774-887C-6F9EF065E42D}" type="presParOf" srcId="{475BA04C-7B91-42E5-9859-2FA7392E72FF}" destId="{8B260B94-34B5-4013-A313-2A441799BD79}" srcOrd="4" destOrd="0" presId="urn:microsoft.com/office/officeart/2008/layout/LinedList"/>
    <dgm:cxn modelId="{A4AAC8AF-EDC3-440B-BF93-18E385681386}" type="presParOf" srcId="{475BA04C-7B91-42E5-9859-2FA7392E72FF}" destId="{D577C198-3DA6-4B3F-A519-8CFC53EEA5DE}" srcOrd="5" destOrd="0" presId="urn:microsoft.com/office/officeart/2008/layout/LinedList"/>
    <dgm:cxn modelId="{99D1BC12-CE30-47E9-A858-CE81F90AB21C}" type="presParOf" srcId="{D577C198-3DA6-4B3F-A519-8CFC53EEA5DE}" destId="{1B214C9E-711E-44FB-96C5-36E30054F904}" srcOrd="0" destOrd="0" presId="urn:microsoft.com/office/officeart/2008/layout/LinedList"/>
    <dgm:cxn modelId="{76578138-E18D-41D1-9142-51058419955A}" type="presParOf" srcId="{D577C198-3DA6-4B3F-A519-8CFC53EEA5DE}" destId="{CABA6EB2-2DEE-4785-8449-F2BDF8C3AC38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92F70F-F829-4D79-8D67-C6673027616D}">
      <dsp:nvSpPr>
        <dsp:cNvPr id="0" name=""/>
        <dsp:cNvSpPr/>
      </dsp:nvSpPr>
      <dsp:spPr>
        <a:xfrm>
          <a:off x="0" y="714153"/>
          <a:ext cx="1002816" cy="1002816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294D0C8-0F5E-4585-9BCC-872C22E33B97}">
      <dsp:nvSpPr>
        <dsp:cNvPr id="0" name=""/>
        <dsp:cNvSpPr/>
      </dsp:nvSpPr>
      <dsp:spPr>
        <a:xfrm>
          <a:off x="202562" y="924742"/>
          <a:ext cx="581633" cy="58163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BD12FF-4132-4E12-A73F-214686A400E8}">
      <dsp:nvSpPr>
        <dsp:cNvPr id="0" name=""/>
        <dsp:cNvSpPr/>
      </dsp:nvSpPr>
      <dsp:spPr>
        <a:xfrm>
          <a:off x="1209674" y="714153"/>
          <a:ext cx="2363781" cy="10028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400" kern="1200" dirty="0" err="1"/>
            <a:t>Entreprise</a:t>
          </a:r>
          <a:r>
            <a:rPr lang="en-CA" sz="2400" kern="1200" dirty="0"/>
            <a:t> à </a:t>
          </a:r>
          <a:r>
            <a:rPr lang="en-CA" sz="2400" kern="1200" dirty="0" err="1"/>
            <a:t>entreprises</a:t>
          </a:r>
          <a:endParaRPr lang="en-US" sz="2400" kern="1200" dirty="0"/>
        </a:p>
      </dsp:txBody>
      <dsp:txXfrm>
        <a:off x="1209674" y="714153"/>
        <a:ext cx="2363781" cy="1002816"/>
      </dsp:txXfrm>
    </dsp:sp>
    <dsp:sp modelId="{F0A48CFE-08F3-4742-AA36-6C1180AF6DE5}">
      <dsp:nvSpPr>
        <dsp:cNvPr id="0" name=""/>
        <dsp:cNvSpPr/>
      </dsp:nvSpPr>
      <dsp:spPr>
        <a:xfrm>
          <a:off x="1" y="2085745"/>
          <a:ext cx="1002816" cy="1002816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076644E-5DE3-49D5-835C-AB357D9AEE3D}">
      <dsp:nvSpPr>
        <dsp:cNvPr id="0" name=""/>
        <dsp:cNvSpPr/>
      </dsp:nvSpPr>
      <dsp:spPr>
        <a:xfrm>
          <a:off x="202558" y="2296350"/>
          <a:ext cx="581633" cy="58163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F6170F-54B0-453F-84D7-A403319D89DB}">
      <dsp:nvSpPr>
        <dsp:cNvPr id="0" name=""/>
        <dsp:cNvSpPr/>
      </dsp:nvSpPr>
      <dsp:spPr>
        <a:xfrm>
          <a:off x="1209684" y="2085745"/>
          <a:ext cx="2363781" cy="10028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400" kern="1200" dirty="0" err="1"/>
            <a:t>Entreprise</a:t>
          </a:r>
          <a:r>
            <a:rPr lang="en-CA" sz="2400" kern="1200" dirty="0"/>
            <a:t> à </a:t>
          </a:r>
          <a:r>
            <a:rPr lang="en-CA" sz="2400" kern="1200" dirty="0" err="1"/>
            <a:t>consommateurs</a:t>
          </a:r>
          <a:endParaRPr lang="en-US" sz="2400" kern="1200" dirty="0"/>
        </a:p>
      </dsp:txBody>
      <dsp:txXfrm>
        <a:off x="1209684" y="2085745"/>
        <a:ext cx="2363781" cy="1002816"/>
      </dsp:txXfrm>
    </dsp:sp>
    <dsp:sp modelId="{1D1E4AAE-76E8-4979-B7B2-7A42E9AC4718}">
      <dsp:nvSpPr>
        <dsp:cNvPr id="0" name=""/>
        <dsp:cNvSpPr/>
      </dsp:nvSpPr>
      <dsp:spPr>
        <a:xfrm>
          <a:off x="28579" y="3457352"/>
          <a:ext cx="1002816" cy="1002816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97A2FAB-C0BE-441F-B737-DC4712E5B0BB}">
      <dsp:nvSpPr>
        <dsp:cNvPr id="0" name=""/>
        <dsp:cNvSpPr/>
      </dsp:nvSpPr>
      <dsp:spPr>
        <a:xfrm>
          <a:off x="231138" y="3667934"/>
          <a:ext cx="581633" cy="58163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5607AD-6D63-40E7-9E62-E5925484BB43}">
      <dsp:nvSpPr>
        <dsp:cNvPr id="0" name=""/>
        <dsp:cNvSpPr/>
      </dsp:nvSpPr>
      <dsp:spPr>
        <a:xfrm>
          <a:off x="1238252" y="3228750"/>
          <a:ext cx="2363781" cy="10028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 dirty="0"/>
        </a:p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Application</a:t>
          </a:r>
        </a:p>
      </dsp:txBody>
      <dsp:txXfrm>
        <a:off x="1238252" y="3228750"/>
        <a:ext cx="2363781" cy="100281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46318A-8E9F-40FC-AE04-B02D4AF4F25A}">
      <dsp:nvSpPr>
        <dsp:cNvPr id="0" name=""/>
        <dsp:cNvSpPr/>
      </dsp:nvSpPr>
      <dsp:spPr>
        <a:xfrm>
          <a:off x="0" y="2492"/>
          <a:ext cx="6492875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6F795A-BF40-4A99-A81F-BF215C6D6E98}">
      <dsp:nvSpPr>
        <dsp:cNvPr id="0" name=""/>
        <dsp:cNvSpPr/>
      </dsp:nvSpPr>
      <dsp:spPr>
        <a:xfrm>
          <a:off x="0" y="2492"/>
          <a:ext cx="6492875" cy="17001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t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500" kern="1200" dirty="0"/>
        </a:p>
      </dsp:txBody>
      <dsp:txXfrm>
        <a:off x="0" y="2492"/>
        <a:ext cx="6492875" cy="1700138"/>
      </dsp:txXfrm>
    </dsp:sp>
    <dsp:sp modelId="{5553DAB7-3505-4CB8-9EA4-2BA3D539874E}">
      <dsp:nvSpPr>
        <dsp:cNvPr id="0" name=""/>
        <dsp:cNvSpPr/>
      </dsp:nvSpPr>
      <dsp:spPr>
        <a:xfrm>
          <a:off x="0" y="1702630"/>
          <a:ext cx="6492875" cy="0"/>
        </a:xfrm>
        <a:prstGeom prst="line">
          <a:avLst/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accent2">
              <a:hueOff val="-727682"/>
              <a:satOff val="-41964"/>
              <a:lumOff val="431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D20147-4729-4C4C-8E50-B985A946EF60}">
      <dsp:nvSpPr>
        <dsp:cNvPr id="0" name=""/>
        <dsp:cNvSpPr/>
      </dsp:nvSpPr>
      <dsp:spPr>
        <a:xfrm>
          <a:off x="0" y="1702630"/>
          <a:ext cx="6492875" cy="17001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t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A" sz="4000" kern="1200" noProof="0" dirty="0"/>
            <a:t>Nous sommes à la recherche de développeurs</a:t>
          </a:r>
        </a:p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CA" sz="3000" kern="1200" noProof="0" dirty="0"/>
        </a:p>
      </dsp:txBody>
      <dsp:txXfrm>
        <a:off x="0" y="1702630"/>
        <a:ext cx="6492875" cy="1700138"/>
      </dsp:txXfrm>
    </dsp:sp>
    <dsp:sp modelId="{8B260B94-34B5-4013-A313-2A441799BD79}">
      <dsp:nvSpPr>
        <dsp:cNvPr id="0" name=""/>
        <dsp:cNvSpPr/>
      </dsp:nvSpPr>
      <dsp:spPr>
        <a:xfrm>
          <a:off x="0" y="3402769"/>
          <a:ext cx="6492875" cy="0"/>
        </a:xfrm>
        <a:prstGeom prst="line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214C9E-711E-44FB-96C5-36E30054F904}">
      <dsp:nvSpPr>
        <dsp:cNvPr id="0" name=""/>
        <dsp:cNvSpPr/>
      </dsp:nvSpPr>
      <dsp:spPr>
        <a:xfrm>
          <a:off x="0" y="3402769"/>
          <a:ext cx="6492875" cy="17001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t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500" kern="1200" dirty="0"/>
        </a:p>
      </dsp:txBody>
      <dsp:txXfrm>
        <a:off x="0" y="3402769"/>
        <a:ext cx="6492875" cy="170013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945DF-126D-460E-BD82-A7466EF7BA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4954A7B-6643-49D3-862B-CF2FB87BCD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18D29B-0F7E-4DBB-8123-51648D56CB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F05CB-7647-41D2-A5C0-DAF361264E1B}" type="datetimeFigureOut">
              <a:rPr lang="en-CA" smtClean="0"/>
              <a:t>2018-11-14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BCC3A4-1902-4105-B9EA-D9E5485167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11F530-D8C2-4988-93E3-6B7FD275FC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DFCFE-8334-4CCC-9CD8-4B570893CE1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98481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10EFE-A2E2-4EB5-A963-05C12B017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ABD199-8BE0-484F-91ED-03A671885A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6F6132-34FD-4E44-B7B3-B62A90CA19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F05CB-7647-41D2-A5C0-DAF361264E1B}" type="datetimeFigureOut">
              <a:rPr lang="en-CA" smtClean="0"/>
              <a:t>2018-11-14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BAE9BB-7788-4B51-B24F-1311821D19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DA0F4C-6493-4385-8D18-A5976AA452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DFCFE-8334-4CCC-9CD8-4B570893CE1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778526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E1A8BCB-9A9F-400C-A607-AA65519BD60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CC7F2BF-F499-4D3B-BC83-058CBF688D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5299D9-A353-4131-83AC-801B154D9C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F05CB-7647-41D2-A5C0-DAF361264E1B}" type="datetimeFigureOut">
              <a:rPr lang="en-CA" smtClean="0"/>
              <a:t>2018-11-14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743CE7-ED72-4FFA-9351-3677A8228F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C32431-50D2-4DAE-B829-94AC513BFB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DFCFE-8334-4CCC-9CD8-4B570893CE1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803730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7C37C9-F555-4AA6-BEBC-B8F022E99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90EFBE-15C7-4B77-B877-28CD7A3871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6AB87B-6B09-48C0-8FE4-6C1D4B812B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F05CB-7647-41D2-A5C0-DAF361264E1B}" type="datetimeFigureOut">
              <a:rPr lang="en-CA" smtClean="0"/>
              <a:t>2018-11-14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018390-BE1B-4A8E-94FE-741C95E822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BBA0E4-40DF-4815-B655-8AB9ED8D45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DFCFE-8334-4CCC-9CD8-4B570893CE1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606571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B3C7C5-C04B-4DCF-B284-2DEB6E5996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C0B4F1-0FA7-429D-BF7D-62E5ABD6C6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0B76B4-13DA-486C-91AB-D33BCA85BF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F05CB-7647-41D2-A5C0-DAF361264E1B}" type="datetimeFigureOut">
              <a:rPr lang="en-CA" smtClean="0"/>
              <a:t>2018-11-14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17B047-8AF5-4B37-910E-C3221DAA7F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D00B16-E9E4-497F-9322-6F66178B35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DFCFE-8334-4CCC-9CD8-4B570893CE1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719677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F707A-ABAA-431B-881E-626EA0363E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5F1DC1-35E7-40FF-AC6B-17E710183B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2F025D-3D4A-4A2E-8077-C30682AA2F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2C8703-86A1-4BD7-B787-FC59644CAD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F05CB-7647-41D2-A5C0-DAF361264E1B}" type="datetimeFigureOut">
              <a:rPr lang="en-CA" smtClean="0"/>
              <a:t>2018-11-14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65FD93-CE41-45B4-AE8C-6986D1CE99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249460-056D-4A4C-854E-BE392C727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DFCFE-8334-4CCC-9CD8-4B570893CE1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87040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0DFB3-07AC-4391-A37A-A875D2EF96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236144-27A7-4099-92F4-230C6F673D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7D303F-0F98-44C7-84B4-507C5C6B95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6AD543E-BBB5-4B6B-A368-5F70A7A72A5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9C4779F-DD75-4174-8DC3-1D020824920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AC78344-D9CF-4DA1-A71B-169D2F3C9D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F05CB-7647-41D2-A5C0-DAF361264E1B}" type="datetimeFigureOut">
              <a:rPr lang="en-CA" smtClean="0"/>
              <a:t>2018-11-14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441E13-C1FF-4C3E-B7B9-60F0EDA58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BD926D-F878-44D5-8F48-F81068B3B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DFCFE-8334-4CCC-9CD8-4B570893CE1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603614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9BCED2-D980-4CBD-8034-FFE22FD1D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B56D781-D334-42B0-9D08-B9F93F9756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F05CB-7647-41D2-A5C0-DAF361264E1B}" type="datetimeFigureOut">
              <a:rPr lang="en-CA" smtClean="0"/>
              <a:t>2018-11-14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11185D-E60D-4AF1-839A-AC82804EEA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E5328B-3DC3-4494-91E3-A16DC43859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DFCFE-8334-4CCC-9CD8-4B570893CE1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43421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A7A275A-9B9B-46D1-B005-D1DEFA6CB1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F05CB-7647-41D2-A5C0-DAF361264E1B}" type="datetimeFigureOut">
              <a:rPr lang="en-CA" smtClean="0"/>
              <a:t>2018-11-14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6131682-0483-4E16-8551-24BD06314C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893FA4-00F2-43E3-9C74-3FC3714A8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DFCFE-8334-4CCC-9CD8-4B570893CE1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926132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B7574-44C0-4394-829A-E1F6A57283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600CB6-26B9-438C-9432-A53B483DA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699B4A-B200-46E2-9AEA-D821ED5565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1E7688-05AF-4994-A3C3-3AF212A5C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F05CB-7647-41D2-A5C0-DAF361264E1B}" type="datetimeFigureOut">
              <a:rPr lang="en-CA" smtClean="0"/>
              <a:t>2018-11-14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695578-7A7F-4A5D-8061-D8795A00A4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91B441-FFAF-408B-9D9B-142F324B47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DFCFE-8334-4CCC-9CD8-4B570893CE1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825344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1C8BB-FD3E-41E7-B816-5807611732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5846D44-A953-4796-9B20-9B26CC3F94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405178-78A8-4D8D-8C37-95ADFF2E60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066247-7484-41AC-9359-C8A7106DBC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F05CB-7647-41D2-A5C0-DAF361264E1B}" type="datetimeFigureOut">
              <a:rPr lang="en-CA" smtClean="0"/>
              <a:t>2018-11-14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A3246B-2ED7-42FB-806F-C252B0D526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6BC42F-F052-42F9-AE42-CDE15ABA7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DFCFE-8334-4CCC-9CD8-4B570893CE1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678550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CD50F7A-43A2-4998-8DEB-655C0F7BF7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79AF8C-2698-4E46-B5F8-32E372F4AF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D4FC53-97E1-4424-BD8C-E2401A37E86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0F05CB-7647-41D2-A5C0-DAF361264E1B}" type="datetimeFigureOut">
              <a:rPr lang="en-CA" smtClean="0"/>
              <a:t>2018-11-14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6C1083-4AEE-4375-9C84-F0E92F7B7A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D44808-395A-44D4-A869-9E41DACC90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4DFCFE-8334-4CCC-9CD8-4B570893CE1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118071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3.png"/><Relationship Id="rId5" Type="http://schemas.openxmlformats.org/officeDocument/2006/relationships/image" Target="../media/image2.jpeg"/><Relationship Id="rId4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.xml"/><Relationship Id="rId4" Type="http://schemas.microsoft.com/office/2007/relationships/hdphoto" Target="../media/hdphoto2.wdp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microsoft.com/office/2007/relationships/hdphoto" Target="../media/hdphoto2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microsoft.com/office/2007/relationships/hdphoto" Target="../media/hdphoto3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tags" Target="../tags/tag6.xml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4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.xml"/><Relationship Id="rId3" Type="http://schemas.openxmlformats.org/officeDocument/2006/relationships/tags" Target="../tags/tag9.xml"/><Relationship Id="rId7" Type="http://schemas.openxmlformats.org/officeDocument/2006/relationships/diagramData" Target="../diagrams/data1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microsoft.com/office/2007/relationships/hdphoto" Target="../media/hdphoto1.wdp"/><Relationship Id="rId11" Type="http://schemas.microsoft.com/office/2007/relationships/diagramDrawing" Target="../diagrams/drawing1.xml"/><Relationship Id="rId5" Type="http://schemas.openxmlformats.org/officeDocument/2006/relationships/image" Target="../media/image1.png"/><Relationship Id="rId10" Type="http://schemas.openxmlformats.org/officeDocument/2006/relationships/diagramColors" Target="../diagrams/colors1.xml"/><Relationship Id="rId4" Type="http://schemas.openxmlformats.org/officeDocument/2006/relationships/slideLayout" Target="../slideLayouts/slideLayout2.xml"/><Relationship Id="rId9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1.xml"/><Relationship Id="rId1" Type="http://schemas.openxmlformats.org/officeDocument/2006/relationships/tags" Target="../tags/tag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tags" Target="../tags/tag14.xml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5" Type="http://schemas.openxmlformats.org/officeDocument/2006/relationships/image" Target="../media/image10.jpeg"/><Relationship Id="rId4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2.xml"/><Relationship Id="rId3" Type="http://schemas.openxmlformats.org/officeDocument/2006/relationships/tags" Target="../tags/tag17.xml"/><Relationship Id="rId7" Type="http://schemas.openxmlformats.org/officeDocument/2006/relationships/diagramLayout" Target="../diagrams/layout2.xml"/><Relationship Id="rId2" Type="http://schemas.openxmlformats.org/officeDocument/2006/relationships/tags" Target="../tags/tag16.xml"/><Relationship Id="rId1" Type="http://schemas.openxmlformats.org/officeDocument/2006/relationships/tags" Target="../tags/tag15.xml"/><Relationship Id="rId6" Type="http://schemas.openxmlformats.org/officeDocument/2006/relationships/diagramData" Target="../diagrams/data2.xml"/><Relationship Id="rId5" Type="http://schemas.openxmlformats.org/officeDocument/2006/relationships/slideLayout" Target="../slideLayouts/slideLayout2.xml"/><Relationship Id="rId10" Type="http://schemas.microsoft.com/office/2007/relationships/diagramDrawing" Target="../diagrams/drawing2.xml"/><Relationship Id="rId4" Type="http://schemas.openxmlformats.org/officeDocument/2006/relationships/tags" Target="../tags/tag18.xml"/><Relationship Id="rId9" Type="http://schemas.openxmlformats.org/officeDocument/2006/relationships/diagramColors" Target="../diagrams/colors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CD612C4-41A4-4A70-8B7A-F2C763F747F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4775"/>
            <a:ext cx="12192000" cy="685800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8761199B-2B71-47D3-A19F-1F500ABCEA42}"/>
              </a:ext>
            </a:extLst>
          </p:cNvPr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3233737" y="6134894"/>
            <a:ext cx="6143625" cy="723106"/>
          </a:xfrm>
        </p:spPr>
        <p:txBody>
          <a:bodyPr>
            <a:normAutofit/>
          </a:bodyPr>
          <a:lstStyle/>
          <a:p>
            <a:r>
              <a:rPr lang="en-CA" sz="1400" dirty="0"/>
              <a:t>Par: Alex Degrace, Shema Traore, </a:t>
            </a:r>
            <a:r>
              <a:rPr lang="en-CA" sz="1400" dirty="0" err="1"/>
              <a:t>Jad</a:t>
            </a:r>
            <a:r>
              <a:rPr lang="en-CA" sz="1400" dirty="0"/>
              <a:t> Bennis, Jacob </a:t>
            </a:r>
            <a:r>
              <a:rPr lang="en-CA" sz="1400" dirty="0" err="1"/>
              <a:t>Lavallée</a:t>
            </a:r>
            <a:r>
              <a:rPr lang="en-CA" sz="1400" dirty="0"/>
              <a:t>, </a:t>
            </a:r>
            <a:r>
              <a:rPr lang="en-CA" sz="1400" dirty="0" err="1"/>
              <a:t>Mountassar</a:t>
            </a:r>
            <a:r>
              <a:rPr lang="en-CA" sz="1400" dirty="0"/>
              <a:t> </a:t>
            </a:r>
            <a:r>
              <a:rPr lang="en-CA" sz="1400" dirty="0" err="1"/>
              <a:t>Alimi</a:t>
            </a:r>
            <a:endParaRPr lang="en-CA" sz="1400" dirty="0"/>
          </a:p>
        </p:txBody>
      </p:sp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4E438667-B8AD-411D-8939-6A467AC4B3B0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9529" y="2446306"/>
            <a:ext cx="2352941" cy="1755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9425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9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34348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4E03A8-30A9-894B-A768-2F57551F8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6657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ÉQUIPE DE MARKETING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144863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9B16F03-6D04-A643-B409-245C1A5796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4801" y="2509911"/>
            <a:ext cx="7507299" cy="399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7478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A2356B-A5ED-4837-BF32-3892710953E6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83163" y="2590697"/>
            <a:ext cx="5127031" cy="1676603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fr-CA" kern="1200" dirty="0">
                <a:latin typeface="+mj-lt"/>
                <a:ea typeface="+mj-ea"/>
                <a:cs typeface="+mj-cs"/>
              </a:rPr>
              <a:t>Compétiteur</a:t>
            </a:r>
            <a:br>
              <a:rPr lang="en-US" kern="1200" dirty="0">
                <a:latin typeface="+mj-lt"/>
                <a:ea typeface="+mj-ea"/>
                <a:cs typeface="+mj-cs"/>
              </a:rPr>
            </a:br>
            <a:r>
              <a:rPr lang="en-US" kern="1200" dirty="0">
                <a:latin typeface="+mj-lt"/>
                <a:ea typeface="+mj-ea"/>
                <a:cs typeface="+mj-cs"/>
              </a:rPr>
              <a:t>principal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8A2314-D32C-4511-ACA0-4522500F25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0417" y1="47460" x2="40417" y2="47460"/>
                        <a14:foregroundMark x1="46500" y1="45238" x2="46500" y2="45238"/>
                        <a14:foregroundMark x1="56083" y1="47302" x2="56083" y2="47302"/>
                        <a14:foregroundMark x1="53667" y1="45238" x2="53667" y2="45238"/>
                        <a14:foregroundMark x1="59500" y1="39524" x2="59500" y2="39524"/>
                        <a14:backgroundMark x1="2250" y1="6667" x2="17250" y2="41587"/>
                        <a14:backgroundMark x1="17250" y1="41587" x2="22833" y2="75397"/>
                        <a14:backgroundMark x1="22833" y1="75397" x2="25583" y2="82540"/>
                        <a14:backgroundMark x1="25583" y1="82540" x2="38917" y2="97778"/>
                        <a14:backgroundMark x1="38917" y1="97778" x2="42917" y2="99841"/>
                        <a14:backgroundMark x1="42917" y1="99841" x2="54500" y2="93968"/>
                        <a14:backgroundMark x1="54500" y1="93968" x2="58333" y2="89365"/>
                        <a14:backgroundMark x1="58333" y1="89365" x2="70667" y2="85714"/>
                        <a14:backgroundMark x1="70667" y1="85714" x2="74250" y2="80476"/>
                        <a14:backgroundMark x1="74250" y1="80476" x2="79667" y2="31905"/>
                        <a14:backgroundMark x1="79667" y1="31905" x2="76500" y2="19524"/>
                        <a14:backgroundMark x1="76500" y1="19524" x2="71750" y2="13810"/>
                        <a14:backgroundMark x1="71750" y1="13810" x2="46083" y2="12381"/>
                        <a14:backgroundMark x1="46083" y1="12381" x2="28250" y2="21587"/>
                        <a14:backgroundMark x1="28250" y1="21587" x2="24583" y2="26508"/>
                        <a14:backgroundMark x1="24583" y1="26508" x2="17417" y2="542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990" y="879979"/>
            <a:ext cx="9710554" cy="5098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7749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E6BB8A-53B4-42ED-9F4D-8DBF02C971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614" y="2767391"/>
            <a:ext cx="2884309" cy="1323218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Temps de livraison</a:t>
            </a:r>
          </a:p>
        </p:txBody>
      </p:sp>
      <p:pic>
        <p:nvPicPr>
          <p:cNvPr id="5" name="Picture 4" descr="A sign on the side of a road&#10;&#10;Description automatically generated">
            <a:extLst>
              <a:ext uri="{FF2B5EF4-FFF2-40B4-BE49-F238E27FC236}">
                <a16:creationId xmlns:a16="http://schemas.microsoft.com/office/drawing/2014/main" id="{A8273F77-B3BC-448C-8BC4-0EB853DC2BA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79" r="20179"/>
          <a:stretch/>
        </p:blipFill>
        <p:spPr>
          <a:xfrm>
            <a:off x="4654297" y="10"/>
            <a:ext cx="7537704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2765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5B7AD-1D47-46CE-9609-8079FF2F3E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781" y="2590698"/>
            <a:ext cx="3651467" cy="1676603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fr-CA" sz="4100" kern="1200" dirty="0">
                <a:latin typeface="+mj-lt"/>
                <a:ea typeface="+mj-ea"/>
                <a:cs typeface="+mj-cs"/>
              </a:rPr>
              <a:t>Consommation</a:t>
            </a:r>
            <a:r>
              <a:rPr lang="en-US" sz="4100" kern="1200" dirty="0">
                <a:latin typeface="+mj-lt"/>
                <a:ea typeface="+mj-ea"/>
                <a:cs typeface="+mj-cs"/>
              </a:rPr>
              <a:t> de carburant	</a:t>
            </a:r>
          </a:p>
        </p:txBody>
      </p:sp>
      <p:pic>
        <p:nvPicPr>
          <p:cNvPr id="24" name="Content Placeholder 4" descr="A close up of a screen&#10;&#10;Description automatically generated">
            <a:extLst>
              <a:ext uri="{FF2B5EF4-FFF2-40B4-BE49-F238E27FC236}">
                <a16:creationId xmlns:a16="http://schemas.microsoft.com/office/drawing/2014/main" id="{8117519D-525F-4B7E-801E-4DF96659BF2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05" r="9471" b="2"/>
          <a:stretch/>
        </p:blipFill>
        <p:spPr>
          <a:xfrm>
            <a:off x="4639056" y="10"/>
            <a:ext cx="7552944" cy="685799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5460339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932AB0-3812-4B23-BFA3-3990D0546A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9559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000" dirty="0" err="1">
                <a:solidFill>
                  <a:srgbClr val="FFFFFF"/>
                </a:solidFill>
              </a:rPr>
              <a:t>Coût</a:t>
            </a:r>
            <a:r>
              <a:rPr lang="en-US" sz="3000" dirty="0">
                <a:solidFill>
                  <a:srgbClr val="FFFFFF"/>
                </a:solidFill>
              </a:rPr>
              <a:t> de livraison  </a:t>
            </a:r>
            <a:br>
              <a:rPr lang="en-US" sz="3000" dirty="0">
                <a:solidFill>
                  <a:srgbClr val="FFFFFF"/>
                </a:solidFill>
              </a:rPr>
            </a:br>
            <a:endParaRPr lang="en-US" sz="3000" dirty="0">
              <a:solidFill>
                <a:srgbClr val="FFFFFF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 descr="A close up of a sign&#10;&#10;Description automatically generated">
            <a:extLst>
              <a:ext uri="{FF2B5EF4-FFF2-40B4-BE49-F238E27FC236}">
                <a16:creationId xmlns:a16="http://schemas.microsoft.com/office/drawing/2014/main" id="{77E4DA0A-B4CB-466B-A28A-550BEC5AE2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4844" y="3377196"/>
            <a:ext cx="2654590" cy="2233441"/>
          </a:xfrm>
          <a:prstGeom prst="roundRect">
            <a:avLst>
              <a:gd name="adj" fmla="val 16667"/>
            </a:avLst>
          </a:prstGeom>
          <a:ln>
            <a:noFill/>
          </a:ln>
          <a:effectLst/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0" h="0" prst="relaxedInset"/>
            <a:contourClr>
              <a:srgbClr val="969696"/>
            </a:contourClr>
          </a:sp3d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0D2D2EB7-CC75-4680-9412-A64D34844B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0417" y1="47460" x2="40417" y2="47460"/>
                        <a14:foregroundMark x1="46500" y1="45238" x2="46500" y2="45238"/>
                        <a14:foregroundMark x1="56083" y1="47302" x2="56083" y2="47302"/>
                        <a14:foregroundMark x1="53667" y1="45238" x2="53667" y2="45238"/>
                        <a14:foregroundMark x1="59500" y1="39524" x2="59500" y2="39524"/>
                        <a14:backgroundMark x1="2250" y1="6667" x2="17250" y2="41587"/>
                        <a14:backgroundMark x1="17250" y1="41587" x2="22833" y2="75397"/>
                        <a14:backgroundMark x1="22833" y1="75397" x2="25583" y2="82540"/>
                        <a14:backgroundMark x1="25583" y1="82540" x2="38917" y2="97778"/>
                        <a14:backgroundMark x1="38917" y1="97778" x2="42917" y2="99841"/>
                        <a14:backgroundMark x1="42917" y1="99841" x2="54500" y2="93968"/>
                        <a14:backgroundMark x1="54500" y1="93968" x2="58333" y2="89365"/>
                        <a14:backgroundMark x1="58333" y1="89365" x2="70667" y2="85714"/>
                        <a14:backgroundMark x1="70667" y1="85714" x2="74250" y2="80476"/>
                        <a14:backgroundMark x1="74250" y1="80476" x2="79667" y2="31905"/>
                        <a14:backgroundMark x1="79667" y1="31905" x2="76500" y2="19524"/>
                        <a14:backgroundMark x1="76500" y1="19524" x2="71750" y2="13810"/>
                        <a14:backgroundMark x1="71750" y1="13810" x2="46083" y2="12381"/>
                        <a14:backgroundMark x1="46083" y1="12381" x2="28250" y2="21587"/>
                        <a14:backgroundMark x1="28250" y1="21587" x2="24583" y2="26508"/>
                        <a14:backgroundMark x1="24583" y1="26508" x2="17417" y2="542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79096" y="2760436"/>
            <a:ext cx="6485860" cy="3405075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104E24D4-A147-4156-A68B-A1A54424606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225556" y="3745540"/>
            <a:ext cx="1681522" cy="168152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5304D31-1790-47F8-AA88-54B31A86509D}"/>
              </a:ext>
            </a:extLst>
          </p:cNvPr>
          <p:cNvSpPr txBox="1"/>
          <p:nvPr/>
        </p:nvSpPr>
        <p:spPr>
          <a:xfrm>
            <a:off x="4163058" y="4232358"/>
            <a:ext cx="18437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000" b="1" spc="-150" dirty="0"/>
              <a:t>4,99 $</a:t>
            </a:r>
          </a:p>
        </p:txBody>
      </p:sp>
    </p:spTree>
    <p:extLst>
      <p:ext uri="{BB962C8B-B14F-4D97-AF65-F5344CB8AC3E}">
        <p14:creationId xmlns:p14="http://schemas.microsoft.com/office/powerpoint/2010/main" val="10720365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Content Placeholder 4" descr="A close up of a sign&#10;&#10;Description automatically generated">
            <a:extLst>
              <a:ext uri="{FF2B5EF4-FFF2-40B4-BE49-F238E27FC236}">
                <a16:creationId xmlns:a16="http://schemas.microsoft.com/office/drawing/2014/main" id="{2586C7BC-DA1B-4A6D-B03E-2D4596B297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3731" y="499820"/>
            <a:ext cx="2784536" cy="2342771"/>
          </a:xfrm>
          <a:prstGeom prst="roundRect">
            <a:avLst>
              <a:gd name="adj" fmla="val 16667"/>
            </a:avLst>
          </a:prstGeom>
          <a:ln>
            <a:noFill/>
          </a:ln>
          <a:effectLst/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0" h="0" prst="relaxedInset"/>
            <a:contourClr>
              <a:srgbClr val="969696"/>
            </a:contourClr>
          </a:sp3d>
        </p:spPr>
      </p:pic>
      <p:pic>
        <p:nvPicPr>
          <p:cNvPr id="13" name="Picture 12" descr="A close up of a flower&#10;&#10;Description automatically generated">
            <a:extLst>
              <a:ext uri="{FF2B5EF4-FFF2-40B4-BE49-F238E27FC236}">
                <a16:creationId xmlns:a16="http://schemas.microsoft.com/office/drawing/2014/main" id="{58A79C15-D22D-472C-963A-D3A8CC6208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  <a14:imgEffect>
                      <a14:colorTemperature colorTemp="5900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3088" y="3329925"/>
            <a:ext cx="2974686" cy="1983124"/>
          </a:xfrm>
          <a:prstGeom prst="rect">
            <a:avLst/>
          </a:prstGeom>
        </p:spPr>
      </p:pic>
      <p:pic>
        <p:nvPicPr>
          <p:cNvPr id="21" name="Picture 20" descr="A picture containing silhouette&#10;&#10;Description automatically generated">
            <a:extLst>
              <a:ext uri="{FF2B5EF4-FFF2-40B4-BE49-F238E27FC236}">
                <a16:creationId xmlns:a16="http://schemas.microsoft.com/office/drawing/2014/main" id="{F089857D-CA45-437D-905C-FEDB68B409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4258" y="3086552"/>
            <a:ext cx="2405867" cy="227939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35DCC04-A99D-46DB-B978-38E26D67C19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0025" y="3296907"/>
            <a:ext cx="1991949" cy="2049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4996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66B332A4-D438-4773-A77F-5ED49A448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custDataLst>
              <p:tags r:id="rId1"/>
            </p:custDataLst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53768" y="0"/>
            <a:ext cx="8284464" cy="6858000"/>
          </a:xfrm>
          <a:custGeom>
            <a:avLst/>
            <a:gdLst>
              <a:gd name="connsiteX0" fmla="*/ 1818109 w 8284464"/>
              <a:gd name="connsiteY0" fmla="*/ 0 h 6858000"/>
              <a:gd name="connsiteX1" fmla="*/ 6466355 w 8284464"/>
              <a:gd name="connsiteY1" fmla="*/ 0 h 6858000"/>
              <a:gd name="connsiteX2" fmla="*/ 6620596 w 8284464"/>
              <a:gd name="connsiteY2" fmla="*/ 109683 h 6858000"/>
              <a:gd name="connsiteX3" fmla="*/ 8284464 w 8284464"/>
              <a:gd name="connsiteY3" fmla="*/ 3429000 h 6858000"/>
              <a:gd name="connsiteX4" fmla="*/ 6620596 w 8284464"/>
              <a:gd name="connsiteY4" fmla="*/ 6748318 h 6858000"/>
              <a:gd name="connsiteX5" fmla="*/ 6466355 w 8284464"/>
              <a:gd name="connsiteY5" fmla="*/ 6858000 h 6858000"/>
              <a:gd name="connsiteX6" fmla="*/ 1818109 w 8284464"/>
              <a:gd name="connsiteY6" fmla="*/ 6858000 h 6858000"/>
              <a:gd name="connsiteX7" fmla="*/ 1663869 w 8284464"/>
              <a:gd name="connsiteY7" fmla="*/ 6748318 h 6858000"/>
              <a:gd name="connsiteX8" fmla="*/ 0 w 8284464"/>
              <a:gd name="connsiteY8" fmla="*/ 3429000 h 6858000"/>
              <a:gd name="connsiteX9" fmla="*/ 1663869 w 8284464"/>
              <a:gd name="connsiteY9" fmla="*/ 10968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84464" h="6858000">
                <a:moveTo>
                  <a:pt x="1818109" y="0"/>
                </a:moveTo>
                <a:lnTo>
                  <a:pt x="6466355" y="0"/>
                </a:lnTo>
                <a:lnTo>
                  <a:pt x="6620596" y="109683"/>
                </a:lnTo>
                <a:cubicBezTo>
                  <a:pt x="7630666" y="865069"/>
                  <a:pt x="8284464" y="2070683"/>
                  <a:pt x="8284464" y="3429000"/>
                </a:cubicBezTo>
                <a:cubicBezTo>
                  <a:pt x="8284464" y="4787317"/>
                  <a:pt x="7630666" y="5992931"/>
                  <a:pt x="6620596" y="6748318"/>
                </a:cubicBezTo>
                <a:lnTo>
                  <a:pt x="6466355" y="6858000"/>
                </a:lnTo>
                <a:lnTo>
                  <a:pt x="1818109" y="6858000"/>
                </a:lnTo>
                <a:lnTo>
                  <a:pt x="1663869" y="6748318"/>
                </a:lnTo>
                <a:cubicBezTo>
                  <a:pt x="653798" y="5992931"/>
                  <a:pt x="0" y="4787317"/>
                  <a:pt x="0" y="3429000"/>
                </a:cubicBezTo>
                <a:cubicBezTo>
                  <a:pt x="0" y="2070683"/>
                  <a:pt x="653798" y="865069"/>
                  <a:pt x="1663869" y="10968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DF9AD32D-FF05-44F4-BD4D-9CEE89B71E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custDataLst>
              <p:tags r:id="rId2"/>
            </p:custDataLst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18360" y="0"/>
            <a:ext cx="7955280" cy="6858000"/>
          </a:xfrm>
          <a:custGeom>
            <a:avLst/>
            <a:gdLst>
              <a:gd name="connsiteX0" fmla="*/ 1962423 w 7955280"/>
              <a:gd name="connsiteY0" fmla="*/ 0 h 6858000"/>
              <a:gd name="connsiteX1" fmla="*/ 5992858 w 7955280"/>
              <a:gd name="connsiteY1" fmla="*/ 0 h 6858000"/>
              <a:gd name="connsiteX2" fmla="*/ 6040191 w 7955280"/>
              <a:gd name="connsiteY2" fmla="*/ 27216 h 6858000"/>
              <a:gd name="connsiteX3" fmla="*/ 7955280 w 7955280"/>
              <a:gd name="connsiteY3" fmla="*/ 3429000 h 6858000"/>
              <a:gd name="connsiteX4" fmla="*/ 6040191 w 7955280"/>
              <a:gd name="connsiteY4" fmla="*/ 6830784 h 6858000"/>
              <a:gd name="connsiteX5" fmla="*/ 5992858 w 7955280"/>
              <a:gd name="connsiteY5" fmla="*/ 6858000 h 6858000"/>
              <a:gd name="connsiteX6" fmla="*/ 1962423 w 7955280"/>
              <a:gd name="connsiteY6" fmla="*/ 6858000 h 6858000"/>
              <a:gd name="connsiteX7" fmla="*/ 1915089 w 7955280"/>
              <a:gd name="connsiteY7" fmla="*/ 6830784 h 6858000"/>
              <a:gd name="connsiteX8" fmla="*/ 0 w 7955280"/>
              <a:gd name="connsiteY8" fmla="*/ 3429000 h 6858000"/>
              <a:gd name="connsiteX9" fmla="*/ 1915089 w 7955280"/>
              <a:gd name="connsiteY9" fmla="*/ 2721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955280" h="6858000">
                <a:moveTo>
                  <a:pt x="1962423" y="0"/>
                </a:moveTo>
                <a:lnTo>
                  <a:pt x="5992858" y="0"/>
                </a:lnTo>
                <a:lnTo>
                  <a:pt x="6040191" y="27216"/>
                </a:lnTo>
                <a:cubicBezTo>
                  <a:pt x="7188332" y="724844"/>
                  <a:pt x="7955280" y="1987357"/>
                  <a:pt x="7955280" y="3429000"/>
                </a:cubicBezTo>
                <a:cubicBezTo>
                  <a:pt x="7955280" y="4870644"/>
                  <a:pt x="7188332" y="6133157"/>
                  <a:pt x="6040191" y="6830784"/>
                </a:cubicBezTo>
                <a:lnTo>
                  <a:pt x="5992858" y="6858000"/>
                </a:lnTo>
                <a:lnTo>
                  <a:pt x="1962423" y="6858000"/>
                </a:lnTo>
                <a:lnTo>
                  <a:pt x="1915089" y="6830784"/>
                </a:lnTo>
                <a:cubicBezTo>
                  <a:pt x="766948" y="6133157"/>
                  <a:pt x="0" y="4870644"/>
                  <a:pt x="0" y="3429000"/>
                </a:cubicBezTo>
                <a:cubicBezTo>
                  <a:pt x="0" y="1987357"/>
                  <a:pt x="766948" y="724844"/>
                  <a:pt x="1915089" y="2721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8B5BCF-D471-4923-B969-50B79DAE7E60}"/>
              </a:ext>
            </a:extLst>
          </p:cNvPr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2555631" y="1441938"/>
            <a:ext cx="7080738" cy="39741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400" dirty="0" err="1">
                <a:solidFill>
                  <a:schemeClr val="bg1">
                    <a:lumMod val="95000"/>
                    <a:lumOff val="5000"/>
                  </a:schemeClr>
                </a:solidFill>
              </a:rPr>
              <a:t>Qu’est-ce</a:t>
            </a:r>
            <a:r>
              <a:rPr lang="en-US" sz="54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5400" dirty="0" err="1">
                <a:solidFill>
                  <a:schemeClr val="bg1">
                    <a:lumMod val="95000"/>
                    <a:lumOff val="5000"/>
                  </a:schemeClr>
                </a:solidFill>
              </a:rPr>
              <a:t>qu’est</a:t>
            </a:r>
            <a:r>
              <a:rPr lang="en-US" sz="54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 drop-eat?</a:t>
            </a:r>
          </a:p>
        </p:txBody>
      </p:sp>
    </p:spTree>
    <p:extLst>
      <p:ext uri="{BB962C8B-B14F-4D97-AF65-F5344CB8AC3E}">
        <p14:creationId xmlns:p14="http://schemas.microsoft.com/office/powerpoint/2010/main" val="39163692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</a:extLst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56">
            <a:extLst>
              <a:ext uri="{FF2B5EF4-FFF2-40B4-BE49-F238E27FC236}">
                <a16:creationId xmlns:a16="http://schemas.microsoft.com/office/drawing/2014/main" id="{42A5316D-ED2F-4F89-B4B4-8D9240B1A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custDataLst>
              <p:tags r:id="rId1"/>
            </p:custDataLst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8534B7-9600-4D91-A4DC-422B0EED46BC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838200" y="2057400"/>
            <a:ext cx="2743200" cy="27432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anchor="ctr">
            <a:normAutofit/>
          </a:bodyPr>
          <a:lstStyle/>
          <a:p>
            <a:pPr algn="ctr"/>
            <a:r>
              <a:rPr lang="en-CA" sz="2600" dirty="0">
                <a:solidFill>
                  <a:srgbClr val="FFFFFF"/>
                </a:solidFill>
              </a:rPr>
              <a:t>Comment </a:t>
            </a:r>
            <a:r>
              <a:rPr lang="en-CA" sz="2600" dirty="0" err="1">
                <a:solidFill>
                  <a:srgbClr val="FFFFFF"/>
                </a:solidFill>
              </a:rPr>
              <a:t>ça</a:t>
            </a:r>
            <a:r>
              <a:rPr lang="en-CA" sz="2600" dirty="0">
                <a:solidFill>
                  <a:srgbClr val="FFFFFF"/>
                </a:solidFill>
              </a:rPr>
              <a:t> </a:t>
            </a:r>
            <a:r>
              <a:rPr lang="en-CA" sz="2600" dirty="0" err="1">
                <a:solidFill>
                  <a:srgbClr val="FFFFFF"/>
                </a:solidFill>
              </a:rPr>
              <a:t>marche</a:t>
            </a:r>
            <a:r>
              <a:rPr lang="en-CA" sz="2600" dirty="0">
                <a:solidFill>
                  <a:srgbClr val="FFFFFF"/>
                </a:solidFill>
              </a:rPr>
              <a:t>?</a:t>
            </a:r>
          </a:p>
        </p:txBody>
      </p:sp>
      <p:graphicFrame>
        <p:nvGraphicFramePr>
          <p:cNvPr id="38" name="Content Placeholder 2">
            <a:extLst>
              <a:ext uri="{FF2B5EF4-FFF2-40B4-BE49-F238E27FC236}">
                <a16:creationId xmlns:a16="http://schemas.microsoft.com/office/drawing/2014/main" id="{17457332-5A7D-47DC-8DEE-89F289E5BA54}"/>
              </a:ext>
            </a:extLst>
          </p:cNvPr>
          <p:cNvGraphicFramePr>
            <a:graphicFrameLocks noGrp="1"/>
          </p:cNvGraphicFramePr>
          <p:nvPr>
            <p:ph idx="1"/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1384360247"/>
              </p:ext>
            </p:extLst>
          </p:nvPr>
        </p:nvGraphicFramePr>
        <p:xfrm>
          <a:off x="4886325" y="340436"/>
          <a:ext cx="8658225" cy="61771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10218160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Down Arrow 7">
            <a:extLst>
              <a:ext uri="{FF2B5EF4-FFF2-40B4-BE49-F238E27FC236}">
                <a16:creationId xmlns:a16="http://schemas.microsoft.com/office/drawing/2014/main" id="{B547373F-AF2E-4907-B442-9F902B387F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custDataLst>
              <p:tags r:id="rId1"/>
            </p:custDataLst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0100" y="-4763"/>
            <a:ext cx="3333749" cy="3338514"/>
          </a:xfrm>
          <a:prstGeom prst="downArrow">
            <a:avLst>
              <a:gd name="adj1" fmla="val 100000"/>
              <a:gd name="adj2" fmla="val 26890"/>
            </a:avLst>
          </a:prstGeom>
          <a:solidFill>
            <a:schemeClr val="tx1">
              <a:lumMod val="85000"/>
              <a:lumOff val="15000"/>
            </a:schemeClr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A1419C-5118-4960-BD65-4CDF8A8D07F0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1028700" y="190501"/>
            <a:ext cx="2886075" cy="2486024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Notre site web!</a:t>
            </a:r>
          </a:p>
        </p:txBody>
      </p:sp>
    </p:spTree>
    <p:extLst>
      <p:ext uri="{BB962C8B-B14F-4D97-AF65-F5344CB8AC3E}">
        <p14:creationId xmlns:p14="http://schemas.microsoft.com/office/powerpoint/2010/main" val="10326126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56909920-C102-4AE6-820D-E65D68009295}"/>
              </a:ext>
            </a:extLst>
          </p:cNvPr>
          <p:cNvPicPr>
            <a:picLocks noGrp="1" noChangeAspect="1"/>
          </p:cNvPicPr>
          <p:nvPr>
            <p:ph idx="1"/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2061238" cy="2747963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F381472-7817-4ED6-A15B-55D8DC7CCC38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CA" dirty="0"/>
              <a:t>Notre </a:t>
            </a:r>
            <a:r>
              <a:rPr lang="en-CA" dirty="0" err="1"/>
              <a:t>équipe</a:t>
            </a:r>
            <a:r>
              <a:rPr lang="en-CA" dirty="0"/>
              <a:t>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3A8F55-81E9-4FD1-AFCD-160D55355668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1030619" y="4648200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Alex </a:t>
            </a:r>
            <a:r>
              <a:rPr lang="en-CA" dirty="0" err="1"/>
              <a:t>DeGrace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1110276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42285737-90EE-47DC-AC80-8AE156B11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custDataLst>
              <p:tags r:id="rId1"/>
            </p:custDataLst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1"/>
            <a:ext cx="4403709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B57BDC17-F1B3-455F-BBF1-680AA1F25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custDataLst>
              <p:tags r:id="rId2"/>
            </p:custDataLst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5292" y="0"/>
            <a:ext cx="2436813" cy="6858001"/>
            <a:chOff x="1320800" y="0"/>
            <a:chExt cx="2436813" cy="6858001"/>
          </a:xfrm>
        </p:grpSpPr>
        <p:sp>
          <p:nvSpPr>
            <p:cNvPr id="47" name="Freeform 6">
              <a:extLst>
                <a:ext uri="{FF2B5EF4-FFF2-40B4-BE49-F238E27FC236}">
                  <a16:creationId xmlns:a16="http://schemas.microsoft.com/office/drawing/2014/main" id="{64E2FA9A-FEF7-4501-B0EB-5E45EDD21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48" name="Freeform 7">
              <a:extLst>
                <a:ext uri="{FF2B5EF4-FFF2-40B4-BE49-F238E27FC236}">
                  <a16:creationId xmlns:a16="http://schemas.microsoft.com/office/drawing/2014/main" id="{BC38192B-B4CB-47D4-A3B1-10010247F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49" name="Freeform 8">
              <a:extLst>
                <a:ext uri="{FF2B5EF4-FFF2-40B4-BE49-F238E27FC236}">
                  <a16:creationId xmlns:a16="http://schemas.microsoft.com/office/drawing/2014/main" id="{96330E33-E171-4B0F-82B5-AF7230399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50" name="Freeform 9">
              <a:extLst>
                <a:ext uri="{FF2B5EF4-FFF2-40B4-BE49-F238E27FC236}">
                  <a16:creationId xmlns:a16="http://schemas.microsoft.com/office/drawing/2014/main" id="{332B1723-69BF-42D7-B757-0FA059E15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51" name="Freeform 10">
              <a:extLst>
                <a:ext uri="{FF2B5EF4-FFF2-40B4-BE49-F238E27FC236}">
                  <a16:creationId xmlns:a16="http://schemas.microsoft.com/office/drawing/2014/main" id="{F115D62D-1E96-48D1-A78D-D370A0BFB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52" name="Freeform 11">
              <a:extLst>
                <a:ext uri="{FF2B5EF4-FFF2-40B4-BE49-F238E27FC236}">
                  <a16:creationId xmlns:a16="http://schemas.microsoft.com/office/drawing/2014/main" id="{91C2876A-169D-4822-A766-C00578C88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9F5ACFF-E3A1-4455-8B9E-66978D2A3691}"/>
              </a:ext>
            </a:extLst>
          </p:cNvPr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535020" y="685800"/>
            <a:ext cx="2780271" cy="5105400"/>
          </a:xfrm>
        </p:spPr>
        <p:txBody>
          <a:bodyPr>
            <a:normAutofit/>
          </a:bodyPr>
          <a:lstStyle/>
          <a:p>
            <a:r>
              <a:rPr lang="en-CA" sz="4000" dirty="0">
                <a:solidFill>
                  <a:srgbClr val="FFFFFF"/>
                </a:solidFill>
              </a:rPr>
              <a:t>Nos </a:t>
            </a:r>
            <a:r>
              <a:rPr lang="fr-CA" sz="4000" dirty="0">
                <a:solidFill>
                  <a:srgbClr val="FFFFFF"/>
                </a:solidFill>
              </a:rPr>
              <a:t>besoins</a:t>
            </a:r>
          </a:p>
        </p:txBody>
      </p:sp>
      <p:graphicFrame>
        <p:nvGraphicFramePr>
          <p:cNvPr id="39" name="Content Placeholder 2">
            <a:extLst>
              <a:ext uri="{FF2B5EF4-FFF2-40B4-BE49-F238E27FC236}">
                <a16:creationId xmlns:a16="http://schemas.microsoft.com/office/drawing/2014/main" id="{32CDB221-D79E-4B95-AE82-553A4507E6A9}"/>
              </a:ext>
            </a:extLst>
          </p:cNvPr>
          <p:cNvGraphicFramePr>
            <a:graphicFrameLocks noGrp="1"/>
          </p:cNvGraphicFramePr>
          <p:nvPr>
            <p:ph idx="1"/>
            <p:custDataLst>
              <p:tags r:id="rId4"/>
            </p:custDataLst>
            <p:extLst>
              <p:ext uri="{D42A27DB-BD31-4B8C-83A1-F6EECF244321}">
                <p14:modId xmlns:p14="http://schemas.microsoft.com/office/powerpoint/2010/main" val="495071776"/>
              </p:ext>
            </p:extLst>
          </p:nvPr>
        </p:nvGraphicFramePr>
        <p:xfrm>
          <a:off x="5010150" y="685800"/>
          <a:ext cx="6492875" cy="5105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25827287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0F8A02-51B0-5B46-AF86-6C71FDBB3D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663" y="2424881"/>
            <a:ext cx="3667039" cy="1676603"/>
          </a:xfrm>
        </p:spPr>
        <p:txBody>
          <a:bodyPr>
            <a:normAutofit/>
          </a:bodyPr>
          <a:lstStyle/>
          <a:p>
            <a:r>
              <a:rPr lang="en-US" b="1" dirty="0"/>
              <a:t>   </a:t>
            </a:r>
            <a:r>
              <a:rPr lang="en-US" b="1" dirty="0" err="1"/>
              <a:t>Ingénieurs</a:t>
            </a:r>
            <a:r>
              <a:rPr lang="en-US" b="1" dirty="0"/>
              <a:t> 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19D58803-79E4-4E15-90D0-B58973FBCF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0" y="2438400"/>
            <a:ext cx="3667037" cy="3785419"/>
          </a:xfrm>
        </p:spPr>
        <p:txBody>
          <a:bodyPr>
            <a:normAutofit/>
          </a:bodyPr>
          <a:lstStyle/>
          <a:p>
            <a:endParaRPr lang="en-US" sz="1800"/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8E4EA484-002A-9649-8003-BA627D477F5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13"/>
          <a:stretch/>
        </p:blipFill>
        <p:spPr>
          <a:xfrm>
            <a:off x="4636008" y="640082"/>
            <a:ext cx="6916329" cy="5577837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821108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CCD467D-1939-CB48-9295-682C904F76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/>
        </p:blipFill>
        <p:spPr>
          <a:xfrm>
            <a:off x="20" y="315696"/>
            <a:ext cx="12191980" cy="6857990"/>
          </a:xfrm>
          <a:prstGeom prst="rect">
            <a:avLst/>
          </a:prstGeom>
        </p:spPr>
      </p:pic>
      <p:sp>
        <p:nvSpPr>
          <p:cNvPr id="10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  <a:ex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8E012E-A530-DB41-83E4-1456F7D3A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2021" y="3231931"/>
            <a:ext cx="3852041" cy="183405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b="1" dirty="0"/>
              <a:t>TECHNICIENS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77401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30178A35-4D70-3645-BAC2-D2DE5EE54D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42" b="17358"/>
          <a:stretch/>
        </p:blipFill>
        <p:spPr>
          <a:xfrm>
            <a:off x="0" y="0"/>
            <a:ext cx="12192000" cy="6857990"/>
          </a:xfrm>
          <a:prstGeom prst="rect">
            <a:avLst/>
          </a:prstGeom>
        </p:spPr>
      </p:pic>
      <p:sp>
        <p:nvSpPr>
          <p:cNvPr id="13" name="Freeform 5">
            <a:extLst>
              <a:ext uri="{FF2B5EF4-FFF2-40B4-BE49-F238E27FC236}">
                <a16:creationId xmlns:a16="http://schemas.microsoft.com/office/drawing/2014/main" id="{3CD9DF72-87A3-404E-A828-84CBF11A83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 flipH="1">
            <a:off x="0" y="998175"/>
            <a:ext cx="6017172" cy="5859825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 w="50800" cap="sq" cmpd="dbl">
            <a:noFill/>
            <a:miter lim="800000"/>
          </a:ln>
          <a:effectLst/>
          <a:ex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232F46-9472-BB45-B6D1-C9A6570426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692" y="3182921"/>
            <a:ext cx="4204137" cy="1342754"/>
          </a:xfrm>
        </p:spPr>
        <p:txBody>
          <a:bodyPr>
            <a:noAutofit/>
          </a:bodyPr>
          <a:lstStyle/>
          <a:p>
            <a:pPr algn="ctr"/>
            <a:r>
              <a:rPr lang="en-US" sz="5400" b="1" dirty="0" err="1"/>
              <a:t>Usine</a:t>
            </a:r>
            <a:r>
              <a:rPr lang="en-US" sz="5400" b="1" dirty="0"/>
              <a:t> </a:t>
            </a:r>
            <a:br>
              <a:rPr lang="en-US" sz="5400" b="1" dirty="0"/>
            </a:br>
            <a:r>
              <a:rPr lang="en-US" sz="5400" b="1" dirty="0"/>
              <a:t>et </a:t>
            </a:r>
            <a:br>
              <a:rPr lang="en-US" sz="5400" b="1" dirty="0"/>
            </a:br>
            <a:r>
              <a:rPr lang="en-US" sz="5400" b="1" dirty="0" err="1"/>
              <a:t>matériaux</a:t>
            </a:r>
            <a:endParaRPr lang="en-US" sz="5400" b="1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0E3A342-4D61-4E3F-AF90-1AB42AEB96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87051" y="3337139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F7FBB03-AD47-4B93-842C-3006D26EAE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5960" y="5030473"/>
            <a:ext cx="4593021" cy="261983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4203680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68</Words>
  <Application>Microsoft Macintosh PowerPoint</Application>
  <PresentationFormat>Widescreen</PresentationFormat>
  <Paragraphs>21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PowerPoint Presentation</vt:lpstr>
      <vt:lpstr>Qu’est-ce qu’est drop-eat?</vt:lpstr>
      <vt:lpstr>Comment ça marche?</vt:lpstr>
      <vt:lpstr>Notre site web!</vt:lpstr>
      <vt:lpstr>Notre équipe!</vt:lpstr>
      <vt:lpstr>Nos besoins</vt:lpstr>
      <vt:lpstr>   Ingénieurs </vt:lpstr>
      <vt:lpstr>TECHNICIENS</vt:lpstr>
      <vt:lpstr>Usine  et  matériaux</vt:lpstr>
      <vt:lpstr>ÉQUIPE DE MARKETING</vt:lpstr>
      <vt:lpstr>Compétiteur principal</vt:lpstr>
      <vt:lpstr>Temps de livraison</vt:lpstr>
      <vt:lpstr>Consommation de carburant </vt:lpstr>
      <vt:lpstr>Coût de livraison  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Jad Bennis</dc:creator>
  <cp:lastModifiedBy>Jad Bennis</cp:lastModifiedBy>
  <cp:revision>2</cp:revision>
  <dcterms:created xsi:type="dcterms:W3CDTF">2018-11-15T01:06:31Z</dcterms:created>
  <dcterms:modified xsi:type="dcterms:W3CDTF">2018-11-15T01:23:15Z</dcterms:modified>
</cp:coreProperties>
</file>